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8244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4fe5f8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94fe5f8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94c6545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94c6545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Crystal </a:t>
            </a:r>
            <a:r>
              <a:rPr lang="nl-NL" dirty="0" err="1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lake’s</a:t>
            </a: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 </a:t>
            </a: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mansion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440000" y="486916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Producer: Jermo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Artist &amp; Scrum: Stanley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UX: Jorrit &amp; Stefan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Programmer: Daniel</a:t>
            </a:r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79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1331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Inhoud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0373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General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Progress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U.X.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Programming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Art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Reflectie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Questions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General </a:t>
            </a:r>
            <a:r>
              <a:rPr lang="nl-NL" dirty="0" err="1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Progress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Op schema met onderdelen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Implementen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loop achter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831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U.X.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457200" y="1226175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Shaders</a:t>
            </a:r>
            <a:endParaRPr lang="nl-NL" sz="280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UI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Lighting</a:t>
            </a:r>
            <a:endParaRPr lang="nl-NL" sz="280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Particles</a:t>
            </a:r>
            <a:endParaRPr sz="2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73" y="3056238"/>
            <a:ext cx="6607801" cy="3698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Programming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interaction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Monster AI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movement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A*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Illusion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414871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Art</a:t>
            </a:r>
            <a:endParaRPr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Rooms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Enemy</a:t>
            </a:r>
            <a:endParaRPr lang="nl-NL" sz="2800" dirty="0" smtClean="0">
              <a:solidFill>
                <a:schemeClr val="lt1"/>
              </a:solidFill>
              <a:latin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Player</a:t>
            </a:r>
            <a:endParaRPr lang="nl-NL" sz="2800" dirty="0" smtClean="0">
              <a:solidFill>
                <a:schemeClr val="lt1"/>
              </a:solidFill>
              <a:latin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Props</a:t>
            </a:r>
            <a:endParaRPr lang="nl-NL" dirty="0" smtClean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50" y="134736"/>
            <a:ext cx="1847850" cy="31623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4" y="3239886"/>
            <a:ext cx="2133600" cy="329565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14" y="3239886"/>
            <a:ext cx="2133600" cy="329565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00" y="3239886"/>
            <a:ext cx="2133600" cy="32956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40" y="3239886"/>
            <a:ext cx="2133600" cy="32956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5" y="191886"/>
            <a:ext cx="226695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Reflectie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The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good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The bad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The monsters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457199" y="67688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Any</a:t>
            </a:r>
            <a:r>
              <a:rPr lang="nl-NL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questions</a:t>
            </a:r>
            <a:r>
              <a:rPr lang="nl-NL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</a:rPr>
              <a:t>Extra</a:t>
            </a:r>
            <a:endParaRPr lang="nl-NL"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60" y="1576052"/>
            <a:ext cx="2192408" cy="240735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68" y="4233239"/>
            <a:ext cx="2206786" cy="242313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51" y="3983402"/>
            <a:ext cx="2434317" cy="26729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68" y="1790315"/>
            <a:ext cx="2224806" cy="244292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4" y="1576052"/>
            <a:ext cx="2224806" cy="244292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54" y="2629772"/>
            <a:ext cx="2258405" cy="320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75</Words>
  <Application>Microsoft Office PowerPoint</Application>
  <PresentationFormat>Diavoorstelling (4:3)</PresentationFormat>
  <Paragraphs>38</Paragraphs>
  <Slides>9</Slides>
  <Notes>8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Kantoorthema</vt:lpstr>
      <vt:lpstr>Crystal lake’s mansion</vt:lpstr>
      <vt:lpstr>Inhoud</vt:lpstr>
      <vt:lpstr>General Progress</vt:lpstr>
      <vt:lpstr>U.X.</vt:lpstr>
      <vt:lpstr>Programming</vt:lpstr>
      <vt:lpstr>Art</vt:lpstr>
      <vt:lpstr>Reflectie</vt:lpstr>
      <vt:lpstr>Any questions?</vt:lpstr>
      <vt:lpstr>Extra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lake’s mansion</dc:title>
  <dc:creator>Daniel Stremmelaar</dc:creator>
  <cp:lastModifiedBy>Daniel Stremmelaar</cp:lastModifiedBy>
  <cp:revision>6</cp:revision>
  <dcterms:modified xsi:type="dcterms:W3CDTF">2018-12-13T08:18:26Z</dcterms:modified>
</cp:coreProperties>
</file>